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"/>
  </p:notesMasterIdLst>
  <p:sldIdLst>
    <p:sldId id="259" r:id="rId2"/>
    <p:sldId id="260" r:id="rId3"/>
    <p:sldId id="261" r:id="rId4"/>
  </p:sldIdLst>
  <p:sldSz cx="9144000" cy="6858000" type="screen4x3"/>
  <p:notesSz cx="6858000" cy="9144000"/>
  <p:embeddedFontLst>
    <p:embeddedFont>
      <p:font typeface="ヒラギノ角ゴシック W0" panose="020B0200000000000000" pitchFamily="34" charset="-128"/>
      <p:regular r:id="rId6"/>
    </p:embeddedFont>
    <p:embeddedFont>
      <p:font typeface="ヒラギノ角ゴシック W4" panose="020B0400000000000000" pitchFamily="34" charset="-128"/>
      <p:regular r:id="rId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0" roundtripDataSignature="AMtx7mgQJFdsgoeSkZS13J5EK6mHQLy7K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B9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52"/>
    <p:restoredTop sz="99341" autoAdjust="0"/>
  </p:normalViewPr>
  <p:slideViewPr>
    <p:cSldViewPr snapToGrid="0" snapToObjects="1">
      <p:cViewPr varScale="1">
        <p:scale>
          <a:sx n="107" d="100"/>
          <a:sy n="107" d="100"/>
        </p:scale>
        <p:origin x="100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10" Type="http://customschemas.google.com/relationships/presentationmetadata" Target="metadata"/><Relationship Id="rId4" Type="http://schemas.openxmlformats.org/officeDocument/2006/relationships/slide" Target="slides/slide3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58724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 スライド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6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6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縦書きタイトルと&#10;縦書きテキスト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セクション見出し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つのコンテンツ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のみ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白紙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付きのコンテンツ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付きの図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3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縦書きテキスト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図形&#10;&#10;AI 生成コンテンツは誤りを含む可能性があります。">
            <a:extLst>
              <a:ext uri="{FF2B5EF4-FFF2-40B4-BE49-F238E27FC236}">
                <a16:creationId xmlns:a16="http://schemas.microsoft.com/office/drawing/2014/main" id="{ED99241B-F930-B49D-5E46-C183B5C35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Google Shape;84;p1">
            <a:extLst>
              <a:ext uri="{FF2B5EF4-FFF2-40B4-BE49-F238E27FC236}">
                <a16:creationId xmlns:a16="http://schemas.microsoft.com/office/drawing/2014/main" id="{5D5EE04C-0DBE-D257-C7A4-62C26FE905A6}"/>
              </a:ext>
            </a:extLst>
          </p:cNvPr>
          <p:cNvSpPr txBox="1"/>
          <p:nvPr/>
        </p:nvSpPr>
        <p:spPr>
          <a:xfrm>
            <a:off x="7397341" y="201291"/>
            <a:ext cx="1746659" cy="21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ja-JP" sz="1200" b="1" i="0" u="none" strike="noStrike" cap="none" dirty="0">
                <a:solidFill>
                  <a:schemeClr val="dk1"/>
                </a:solidFill>
                <a:sym typeface="Arial"/>
              </a:rPr>
              <a:t>　</a:t>
            </a:r>
            <a:r>
              <a:rPr lang="ja-JP" sz="1200" u="none" strike="noStrike" cap="none" dirty="0">
                <a:solidFill>
                  <a:schemeClr val="dk1"/>
                </a:solidFill>
                <a:latin typeface="ヒラギノ角ゴシック W4"/>
                <a:ea typeface="ヒラギノ角ゴシック W4"/>
                <a:cs typeface="ヒラギノ角ゴシック W4"/>
                <a:sym typeface="Arial"/>
              </a:rPr>
              <a:t>ワークシート</a:t>
            </a:r>
            <a:r>
              <a:rPr lang="ja-JP" altLang="en-US" sz="1200" b="1" dirty="0">
                <a:solidFill>
                  <a:schemeClr val="dk1"/>
                </a:solidFill>
              </a:rPr>
              <a:t>（１）</a:t>
            </a:r>
            <a:endParaRPr sz="1200" b="1" i="0" u="none" strike="noStrike" cap="none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7" name="Google Shape;85;p1">
            <a:extLst>
              <a:ext uri="{FF2B5EF4-FFF2-40B4-BE49-F238E27FC236}">
                <a16:creationId xmlns:a16="http://schemas.microsoft.com/office/drawing/2014/main" id="{AFAECA9B-205A-BAA4-D1D4-FEB76923688B}"/>
              </a:ext>
            </a:extLst>
          </p:cNvPr>
          <p:cNvSpPr txBox="1"/>
          <p:nvPr/>
        </p:nvSpPr>
        <p:spPr>
          <a:xfrm>
            <a:off x="1921118" y="807138"/>
            <a:ext cx="530176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444746"/>
              </a:buClr>
              <a:buSzPts val="1800"/>
            </a:pPr>
            <a:r>
              <a:rPr lang="ja-JP" altLang="en-US" sz="1800" dirty="0">
                <a:solidFill>
                  <a:schemeClr val="tx1"/>
                </a:solidFill>
                <a:latin typeface="ヒラギノ角ゴシック W4"/>
                <a:ea typeface="ヒラギノ角ゴシック W4"/>
                <a:cs typeface="ヒラギノ角ゴシック W4"/>
              </a:rPr>
              <a:t>あなたのすきなことやすきなものはなんですか？</a:t>
            </a:r>
            <a:endParaRPr lang="en-US" altLang="ja-JP" sz="1800" dirty="0">
              <a:solidFill>
                <a:schemeClr val="tx1"/>
              </a:solidFill>
              <a:latin typeface="ヒラギノ角ゴシック W4"/>
              <a:ea typeface="ヒラギノ角ゴシック W4"/>
              <a:cs typeface="ヒラギノ角ゴシック W4"/>
            </a:endParaRPr>
          </a:p>
          <a:p>
            <a:pPr lvl="0">
              <a:buClr>
                <a:srgbClr val="444746"/>
              </a:buClr>
              <a:buSzPts val="1800"/>
            </a:pPr>
            <a:r>
              <a:rPr lang="ja-JP" altLang="en-US" sz="1800" dirty="0">
                <a:solidFill>
                  <a:schemeClr val="tx1"/>
                </a:solidFill>
                <a:latin typeface="ヒラギノ角ゴシック W4"/>
                <a:ea typeface="ヒラギノ角ゴシック W4"/>
                <a:cs typeface="ヒラギノ角ゴシック W4"/>
              </a:rPr>
              <a:t>かいてみましょう。</a:t>
            </a:r>
            <a:endParaRPr sz="1800" u="none" strike="noStrike" cap="none" dirty="0">
              <a:solidFill>
                <a:schemeClr val="tx1"/>
              </a:solidFill>
              <a:latin typeface="ヒラギノ角ゴシック W4"/>
              <a:ea typeface="ヒラギノ角ゴシック W4"/>
              <a:cs typeface="ヒラギノ角ゴシック W4"/>
              <a:sym typeface="Arial"/>
            </a:endParaRPr>
          </a:p>
        </p:txBody>
      </p:sp>
      <p:sp>
        <p:nvSpPr>
          <p:cNvPr id="8" name="Google Shape;85;p1">
            <a:extLst>
              <a:ext uri="{FF2B5EF4-FFF2-40B4-BE49-F238E27FC236}">
                <a16:creationId xmlns:a16="http://schemas.microsoft.com/office/drawing/2014/main" id="{2918F8E2-1F83-C6C9-90BB-6776D31067C7}"/>
              </a:ext>
            </a:extLst>
          </p:cNvPr>
          <p:cNvSpPr txBox="1"/>
          <p:nvPr/>
        </p:nvSpPr>
        <p:spPr>
          <a:xfrm>
            <a:off x="5968966" y="5650793"/>
            <a:ext cx="230170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444746"/>
              </a:buClr>
              <a:buSzPts val="1800"/>
            </a:pPr>
            <a:r>
              <a:rPr lang="ja-JP" altLang="en-US" sz="2000" b="1" dirty="0">
                <a:solidFill>
                  <a:schemeClr val="tx1"/>
                </a:solidFill>
                <a:latin typeface="ヒラギノ角ゴシック W4"/>
                <a:ea typeface="ヒラギノ角ゴシック W4"/>
                <a:cs typeface="ヒラギノ角ゴシック W4"/>
              </a:rPr>
              <a:t>をすることがすき。</a:t>
            </a:r>
            <a:endParaRPr sz="2000" b="1" u="none" strike="noStrike" cap="none" dirty="0">
              <a:solidFill>
                <a:schemeClr val="tx1"/>
              </a:solidFill>
              <a:latin typeface="ヒラギノ角ゴシック W4"/>
              <a:ea typeface="ヒラギノ角ゴシック W4"/>
              <a:cs typeface="ヒラギノ角ゴシック W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207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75608-9086-ED23-C7B2-03AA19541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図形&#10;&#10;AI 生成コンテンツは誤りを含む可能性があります。">
            <a:extLst>
              <a:ext uri="{FF2B5EF4-FFF2-40B4-BE49-F238E27FC236}">
                <a16:creationId xmlns:a16="http://schemas.microsoft.com/office/drawing/2014/main" id="{20C4E134-8407-4FC6-F9FF-1F43BA7EF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Google Shape;84;p1">
            <a:extLst>
              <a:ext uri="{FF2B5EF4-FFF2-40B4-BE49-F238E27FC236}">
                <a16:creationId xmlns:a16="http://schemas.microsoft.com/office/drawing/2014/main" id="{31E5FA47-40F8-11BA-1DF6-7AF2F2B6DB91}"/>
              </a:ext>
            </a:extLst>
          </p:cNvPr>
          <p:cNvSpPr txBox="1"/>
          <p:nvPr/>
        </p:nvSpPr>
        <p:spPr>
          <a:xfrm>
            <a:off x="7397341" y="201291"/>
            <a:ext cx="1746659" cy="21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ja-JP" sz="1200" b="1" i="0" u="none" strike="noStrike" cap="none" dirty="0">
                <a:solidFill>
                  <a:schemeClr val="dk1"/>
                </a:solidFill>
                <a:sym typeface="Arial"/>
              </a:rPr>
              <a:t>　</a:t>
            </a:r>
            <a:r>
              <a:rPr lang="ja-JP" sz="1200" u="none" strike="noStrike" cap="none" dirty="0">
                <a:solidFill>
                  <a:schemeClr val="dk1"/>
                </a:solidFill>
                <a:latin typeface="ヒラギノ角ゴシック W4"/>
                <a:ea typeface="ヒラギノ角ゴシック W4"/>
                <a:cs typeface="ヒラギノ角ゴシック W4"/>
                <a:sym typeface="Arial"/>
              </a:rPr>
              <a:t>ワークシート</a:t>
            </a:r>
            <a:r>
              <a:rPr lang="ja-JP" altLang="en-US" sz="1200" b="1" dirty="0">
                <a:solidFill>
                  <a:schemeClr val="dk1"/>
                </a:solidFill>
              </a:rPr>
              <a:t>（２）</a:t>
            </a:r>
            <a:endParaRPr sz="1200" b="1" i="0" u="none" strike="noStrike" cap="none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3" name="Google Shape;85;p1">
            <a:extLst>
              <a:ext uri="{FF2B5EF4-FFF2-40B4-BE49-F238E27FC236}">
                <a16:creationId xmlns:a16="http://schemas.microsoft.com/office/drawing/2014/main" id="{B92A1647-481F-41FB-2359-3FAEF2BFF106}"/>
              </a:ext>
            </a:extLst>
          </p:cNvPr>
          <p:cNvSpPr txBox="1"/>
          <p:nvPr/>
        </p:nvSpPr>
        <p:spPr>
          <a:xfrm>
            <a:off x="1824323" y="730410"/>
            <a:ext cx="5573018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444746"/>
              </a:buClr>
              <a:buSzPts val="1800"/>
            </a:pPr>
            <a:r>
              <a:rPr lang="ja-JP" altLang="en-US" sz="1800" dirty="0">
                <a:solidFill>
                  <a:schemeClr val="tx1"/>
                </a:solidFill>
                <a:latin typeface="ヒラギノ角ゴシック W4"/>
                <a:ea typeface="ヒラギノ角ゴシック W4"/>
                <a:cs typeface="ヒラギノ角ゴシック W4"/>
              </a:rPr>
              <a:t>このお話の主人公が、</a:t>
            </a:r>
            <a:endParaRPr lang="en-US" altLang="ja-JP" sz="1800" dirty="0">
              <a:solidFill>
                <a:schemeClr val="tx1"/>
              </a:solidFill>
              <a:latin typeface="ヒラギノ角ゴシック W4"/>
              <a:ea typeface="ヒラギノ角ゴシック W4"/>
              <a:cs typeface="ヒラギノ角ゴシック W4"/>
            </a:endParaRPr>
          </a:p>
          <a:p>
            <a:pPr lvl="0">
              <a:buClr>
                <a:srgbClr val="444746"/>
              </a:buClr>
              <a:buSzPts val="1800"/>
            </a:pPr>
            <a:r>
              <a:rPr lang="ja-JP" altLang="en-US" sz="1800" dirty="0">
                <a:solidFill>
                  <a:schemeClr val="tx1"/>
                </a:solidFill>
                <a:latin typeface="ヒラギノ角ゴシック W4"/>
                <a:ea typeface="ヒラギノ角ゴシック W4"/>
                <a:cs typeface="ヒラギノ角ゴシック W4"/>
              </a:rPr>
              <a:t>みなさんのクラスに転校してくることになりました。</a:t>
            </a:r>
            <a:br>
              <a:rPr lang="ja-JP" altLang="en-US" sz="1800" dirty="0">
                <a:solidFill>
                  <a:schemeClr val="tx1"/>
                </a:solidFill>
                <a:latin typeface="ヒラギノ角ゴシック W4"/>
                <a:ea typeface="ヒラギノ角ゴシック W4"/>
                <a:cs typeface="ヒラギノ角ゴシック W4"/>
              </a:rPr>
            </a:br>
            <a:r>
              <a:rPr lang="ja-JP" altLang="en-US" sz="1800" dirty="0">
                <a:solidFill>
                  <a:schemeClr val="tx1"/>
                </a:solidFill>
                <a:latin typeface="ヒラギノ角ゴシック W4"/>
                <a:ea typeface="ヒラギノ角ゴシック W4"/>
                <a:cs typeface="ヒラギノ角ゴシック W4"/>
              </a:rPr>
              <a:t>そのとき、主人公がにこにこできるように、</a:t>
            </a:r>
            <a:endParaRPr lang="en-US" altLang="ja-JP" sz="1800" dirty="0">
              <a:solidFill>
                <a:schemeClr val="tx1"/>
              </a:solidFill>
              <a:latin typeface="ヒラギノ角ゴシック W4"/>
              <a:ea typeface="ヒラギノ角ゴシック W4"/>
              <a:cs typeface="ヒラギノ角ゴシック W4"/>
            </a:endParaRPr>
          </a:p>
          <a:p>
            <a:pPr lvl="0">
              <a:buClr>
                <a:srgbClr val="444746"/>
              </a:buClr>
              <a:buSzPts val="1800"/>
            </a:pPr>
            <a:r>
              <a:rPr lang="ja-JP" altLang="en-US" sz="1800" dirty="0">
                <a:solidFill>
                  <a:schemeClr val="tx1"/>
                </a:solidFill>
                <a:latin typeface="ヒラギノ角ゴシック W4"/>
                <a:ea typeface="ヒラギノ角ゴシック W4"/>
                <a:cs typeface="ヒラギノ角ゴシック W4"/>
              </a:rPr>
              <a:t>どんな言葉をかけたいですか？</a:t>
            </a:r>
            <a:br>
              <a:rPr lang="ja-JP" altLang="en-US" sz="1800" dirty="0">
                <a:solidFill>
                  <a:schemeClr val="tx1"/>
                </a:solidFill>
                <a:latin typeface="ヒラギノ角ゴシック W4"/>
                <a:ea typeface="ヒラギノ角ゴシック W4"/>
                <a:cs typeface="ヒラギノ角ゴシック W4"/>
              </a:rPr>
            </a:br>
            <a:r>
              <a:rPr lang="ja-JP" altLang="en-US" sz="1800" dirty="0">
                <a:solidFill>
                  <a:schemeClr val="tx1"/>
                </a:solidFill>
                <a:latin typeface="ヒラギノ角ゴシック W4"/>
                <a:ea typeface="ヒラギノ角ゴシック W4"/>
                <a:cs typeface="ヒラギノ角ゴシック W4"/>
              </a:rPr>
              <a:t>みんなで考えてみましょう。</a:t>
            </a: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3194E7D6-1307-C615-9175-C5664B4C92DC}"/>
              </a:ext>
            </a:extLst>
          </p:cNvPr>
          <p:cNvGrpSpPr/>
          <p:nvPr/>
        </p:nvGrpSpPr>
        <p:grpSpPr>
          <a:xfrm>
            <a:off x="3301034" y="3558219"/>
            <a:ext cx="2541931" cy="2700000"/>
            <a:chOff x="3301034" y="3427590"/>
            <a:chExt cx="2541931" cy="2700000"/>
          </a:xfrm>
        </p:grpSpPr>
        <p:pic>
          <p:nvPicPr>
            <p:cNvPr id="4" name="図 3" descr="7142pink_ol_rep34.pdf">
              <a:extLst>
                <a:ext uri="{FF2B5EF4-FFF2-40B4-BE49-F238E27FC236}">
                  <a16:creationId xmlns:a16="http://schemas.microsoft.com/office/drawing/2014/main" id="{64334283-6284-03F0-567B-23E227611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1034" y="3427590"/>
              <a:ext cx="2541931" cy="2700000"/>
            </a:xfrm>
            <a:prstGeom prst="rect">
              <a:avLst/>
            </a:prstGeom>
          </p:spPr>
        </p:pic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844D0086-79CC-DA4C-789B-1C830DA0614C}"/>
                </a:ext>
              </a:extLst>
            </p:cNvPr>
            <p:cNvSpPr txBox="1"/>
            <p:nvPr/>
          </p:nvSpPr>
          <p:spPr>
            <a:xfrm>
              <a:off x="5154956" y="3427590"/>
              <a:ext cx="688009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de-DE" altLang="ja-JP" sz="600" dirty="0">
                  <a:latin typeface="ヒラギノ角ゴシック W0"/>
                  <a:ea typeface="ヒラギノ角ゴシック W0"/>
                  <a:cs typeface="ヒラギノ角ゴシック W0"/>
                </a:rPr>
                <a:t>© Scott Stuart</a:t>
              </a:r>
              <a:endParaRPr kumimoji="1" lang="ja-JP" altLang="en-US" sz="600" dirty="0">
                <a:latin typeface="ヒラギノ角ゴシック W0"/>
                <a:ea typeface="ヒラギノ角ゴシック W0"/>
                <a:cs typeface="ヒラギノ角ゴシック W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7956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C7F8D-AE9E-E504-AE9E-BDB49F663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図形&#10;&#10;AI 生成コンテンツは誤りを含む可能性があります。">
            <a:extLst>
              <a:ext uri="{FF2B5EF4-FFF2-40B4-BE49-F238E27FC236}">
                <a16:creationId xmlns:a16="http://schemas.microsoft.com/office/drawing/2014/main" id="{2CF48425-2221-25FB-995B-BA71063E6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Google Shape;84;p1">
            <a:extLst>
              <a:ext uri="{FF2B5EF4-FFF2-40B4-BE49-F238E27FC236}">
                <a16:creationId xmlns:a16="http://schemas.microsoft.com/office/drawing/2014/main" id="{F7CE8F42-F27E-C142-0940-A52BE61FAA16}"/>
              </a:ext>
            </a:extLst>
          </p:cNvPr>
          <p:cNvSpPr txBox="1"/>
          <p:nvPr/>
        </p:nvSpPr>
        <p:spPr>
          <a:xfrm>
            <a:off x="7397341" y="201291"/>
            <a:ext cx="1746659" cy="21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ja-JP" sz="1200" b="1" i="0" u="none" strike="noStrike" cap="none" dirty="0">
                <a:solidFill>
                  <a:schemeClr val="dk1"/>
                </a:solidFill>
                <a:sym typeface="Arial"/>
              </a:rPr>
              <a:t>　</a:t>
            </a:r>
            <a:r>
              <a:rPr lang="ja-JP" sz="1200" u="none" strike="noStrike" cap="none" dirty="0">
                <a:solidFill>
                  <a:schemeClr val="dk1"/>
                </a:solidFill>
                <a:latin typeface="ヒラギノ角ゴシック W4"/>
                <a:ea typeface="ヒラギノ角ゴシック W4"/>
                <a:cs typeface="ヒラギノ角ゴシック W4"/>
                <a:sym typeface="Arial"/>
              </a:rPr>
              <a:t>ワークシート</a:t>
            </a:r>
            <a:r>
              <a:rPr lang="ja-JP" altLang="en-US" sz="1200" b="1" dirty="0">
                <a:solidFill>
                  <a:schemeClr val="dk1"/>
                </a:solidFill>
              </a:rPr>
              <a:t>（３）</a:t>
            </a:r>
            <a:endParaRPr sz="1200" b="1" i="0" u="none" strike="noStrike" cap="none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7" name="Google Shape;85;p1">
            <a:extLst>
              <a:ext uri="{FF2B5EF4-FFF2-40B4-BE49-F238E27FC236}">
                <a16:creationId xmlns:a16="http://schemas.microsoft.com/office/drawing/2014/main" id="{EB98B59C-942F-2D53-456A-EFE29261C20C}"/>
              </a:ext>
            </a:extLst>
          </p:cNvPr>
          <p:cNvSpPr txBox="1"/>
          <p:nvPr/>
        </p:nvSpPr>
        <p:spPr>
          <a:xfrm>
            <a:off x="2027982" y="688380"/>
            <a:ext cx="5088035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444746"/>
              </a:buClr>
              <a:buSzPts val="1800"/>
            </a:pPr>
            <a:r>
              <a:rPr lang="ja-JP" altLang="en-US" sz="1800" dirty="0">
                <a:solidFill>
                  <a:schemeClr val="tx1"/>
                </a:solidFill>
                <a:latin typeface="ヒラギノ角ゴシック W4"/>
                <a:ea typeface="ヒラギノ角ゴシック W4"/>
                <a:cs typeface="ヒラギノ角ゴシック W4"/>
              </a:rPr>
              <a:t>「これがふつう」と決めつけずに、</a:t>
            </a:r>
            <a:endParaRPr lang="en-US" altLang="ja-JP" sz="1800" dirty="0">
              <a:solidFill>
                <a:schemeClr val="tx1"/>
              </a:solidFill>
              <a:latin typeface="ヒラギノ角ゴシック W4"/>
              <a:ea typeface="ヒラギノ角ゴシック W4"/>
              <a:cs typeface="ヒラギノ角ゴシック W4"/>
            </a:endParaRPr>
          </a:p>
          <a:p>
            <a:pPr lvl="0">
              <a:buClr>
                <a:srgbClr val="444746"/>
              </a:buClr>
              <a:buSzPts val="1800"/>
            </a:pPr>
            <a:r>
              <a:rPr lang="ja-JP" altLang="en-US" sz="1800" dirty="0">
                <a:solidFill>
                  <a:schemeClr val="tx1"/>
                </a:solidFill>
                <a:latin typeface="ヒラギノ角ゴシック W4"/>
                <a:ea typeface="ヒラギノ角ゴシック W4"/>
                <a:cs typeface="ヒラギノ角ゴシック W4"/>
              </a:rPr>
              <a:t>それぞれの「自分らしさ」を大事にするために、</a:t>
            </a:r>
            <a:endParaRPr lang="en-US" altLang="ja-JP" sz="1800" dirty="0">
              <a:solidFill>
                <a:schemeClr val="tx1"/>
              </a:solidFill>
              <a:latin typeface="ヒラギノ角ゴシック W4"/>
              <a:ea typeface="ヒラギノ角ゴシック W4"/>
              <a:cs typeface="ヒラギノ角ゴシック W4"/>
            </a:endParaRPr>
          </a:p>
          <a:p>
            <a:pPr lvl="0">
              <a:buClr>
                <a:srgbClr val="444746"/>
              </a:buClr>
              <a:buSzPts val="1800"/>
            </a:pPr>
            <a:r>
              <a:rPr lang="ja-JP" altLang="en-US" sz="1800" dirty="0">
                <a:solidFill>
                  <a:schemeClr val="tx1"/>
                </a:solidFill>
                <a:latin typeface="ヒラギノ角ゴシック W4"/>
                <a:ea typeface="ヒラギノ角ゴシック W4"/>
                <a:cs typeface="ヒラギノ角ゴシック W4"/>
              </a:rPr>
              <a:t>どんなことができるか考えてみましょう。</a:t>
            </a:r>
            <a:endParaRPr sz="1800" u="none" strike="noStrike" cap="none" dirty="0">
              <a:solidFill>
                <a:schemeClr val="tx1"/>
              </a:solidFill>
              <a:latin typeface="ヒラギノ角ゴシック W4"/>
              <a:ea typeface="ヒラギノ角ゴシック W4"/>
              <a:cs typeface="ヒラギノ角ゴシック W4"/>
              <a:sym typeface="Arial"/>
            </a:endParaRP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6AB47E2E-690E-FB9E-F938-A235D3972BCA}"/>
              </a:ext>
            </a:extLst>
          </p:cNvPr>
          <p:cNvGrpSpPr>
            <a:grpSpLocks noChangeAspect="1"/>
          </p:cNvGrpSpPr>
          <p:nvPr/>
        </p:nvGrpSpPr>
        <p:grpSpPr>
          <a:xfrm>
            <a:off x="2299279" y="3823855"/>
            <a:ext cx="4545442" cy="2412023"/>
            <a:chOff x="1947990" y="3665079"/>
            <a:chExt cx="5088133" cy="2700000"/>
          </a:xfrm>
        </p:grpSpPr>
        <p:pic>
          <p:nvPicPr>
            <p:cNvPr id="11" name="図 10" descr="7142pink_ol_rep30.pdf">
              <a:extLst>
                <a:ext uri="{FF2B5EF4-FFF2-40B4-BE49-F238E27FC236}">
                  <a16:creationId xmlns:a16="http://schemas.microsoft.com/office/drawing/2014/main" id="{A7BFEE19-C15D-D210-4F77-B43A4626E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7990" y="3665079"/>
              <a:ext cx="5088133" cy="2700000"/>
            </a:xfrm>
            <a:prstGeom prst="rect">
              <a:avLst/>
            </a:prstGeom>
          </p:spPr>
        </p:pic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8D7FFC1C-5145-CDCD-745E-DE28FC2B9C68}"/>
                </a:ext>
              </a:extLst>
            </p:cNvPr>
            <p:cNvSpPr txBox="1"/>
            <p:nvPr/>
          </p:nvSpPr>
          <p:spPr>
            <a:xfrm>
              <a:off x="1983615" y="6130733"/>
              <a:ext cx="766557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de-DE" altLang="ja-JP" sz="700" dirty="0">
                  <a:latin typeface="ヒラギノ角ゴシック W0"/>
                  <a:ea typeface="ヒラギノ角ゴシック W0"/>
                  <a:cs typeface="ヒラギノ角ゴシック W0"/>
                </a:rPr>
                <a:t>© Scott Stuart</a:t>
              </a:r>
              <a:endParaRPr kumimoji="1" lang="ja-JP" altLang="en-US" sz="700" dirty="0">
                <a:latin typeface="ヒラギノ角ゴシック W0"/>
                <a:ea typeface="ヒラギノ角ゴシック W0"/>
                <a:cs typeface="ヒラギノ角ゴシック W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45084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115</Words>
  <Application>Microsoft Macintosh PowerPoint</Application>
  <PresentationFormat>画面に合わせる (4:3)</PresentationFormat>
  <Paragraphs>14</Paragraphs>
  <Slides>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8" baseType="lpstr">
      <vt:lpstr>ヒラギノ角ゴシック W0</vt:lpstr>
      <vt:lpstr>Play</vt:lpstr>
      <vt:lpstr>Arial</vt:lpstr>
      <vt:lpstr>ヒラギノ角ゴシック W4</vt:lpstr>
      <vt:lpstr>Office テーマ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藥師実芳</dc:creator>
  <cp:lastModifiedBy>藥師実芳</cp:lastModifiedBy>
  <cp:revision>10</cp:revision>
  <dcterms:created xsi:type="dcterms:W3CDTF">2025-11-26T14:21:17Z</dcterms:created>
  <dcterms:modified xsi:type="dcterms:W3CDTF">2025-12-14T16:27:51Z</dcterms:modified>
</cp:coreProperties>
</file>