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6858000" type="screen4x3"/>
  <p:notesSz cx="6858000" cy="9144000"/>
  <p:embeddedFontLst>
    <p:embeddedFont>
      <p:font typeface="Hiragino Sans W4" panose="020B0400000000000000" pitchFamily="34" charset="-128"/>
      <p:regular r:id="rId6"/>
    </p:embeddedFont>
    <p:embeddedFont>
      <p:font typeface="ヒラギノ角ゴシック W0" panose="020B0200000000000000" pitchFamily="34" charset="-128"/>
      <p:regular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" roundtripDataSignature="AMtx7mgibqlyOjDToJCfCARSN6QnF++5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AB7"/>
    <a:srgbClr val="AA5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84"/>
    <p:restoredTop sz="94003" autoAdjust="0"/>
  </p:normalViewPr>
  <p:slideViewPr>
    <p:cSldViewPr snapToGrid="0" snapToObjects="1">
      <p:cViewPr varScale="1">
        <p:scale>
          <a:sx n="93" d="100"/>
          <a:sy n="93" d="100"/>
        </p:scale>
        <p:origin x="99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customschemas.google.com/relationships/presentationmetadata" Target="metadata"/><Relationship Id="rId4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6249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518FC9B1-A9AC-A4B0-30AE-650EBDCE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6B04FDFE-EBE4-E985-D000-A010A3FB1D1F}"/>
              </a:ext>
            </a:extLst>
          </p:cNvPr>
          <p:cNvSpPr txBox="1"/>
          <p:nvPr/>
        </p:nvSpPr>
        <p:spPr>
          <a:xfrm>
            <a:off x="2333854" y="692728"/>
            <a:ext cx="43408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1800"/>
            </a:pPr>
            <a:r>
              <a:rPr lang="ja-JP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決めつけや思い込みに気づいた時、</a:t>
            </a:r>
            <a:endParaRPr lang="en-US" altLang="ja-JP" sz="1800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1800"/>
            </a:pPr>
            <a:r>
              <a:rPr lang="ja-JP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あなたなら、どんな言葉をかけますか？</a:t>
            </a:r>
            <a:endParaRPr sz="1800" u="none" strike="noStrike" cap="none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  <a:sym typeface="Arial"/>
            </a:endParaRPr>
          </a:p>
        </p:txBody>
      </p:sp>
      <p:sp>
        <p:nvSpPr>
          <p:cNvPr id="7" name="Google Shape;84;p1">
            <a:extLst>
              <a:ext uri="{FF2B5EF4-FFF2-40B4-BE49-F238E27FC236}">
                <a16:creationId xmlns:a16="http://schemas.microsoft.com/office/drawing/2014/main" id="{9E0731C4-A2D9-5D59-A09A-EB6DA8C6F793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  <a:sym typeface="Arial"/>
              </a:rPr>
              <a:t>ワークシート</a:t>
            </a:r>
            <a:r>
              <a:rPr lang="ja-JP" altLang="en-US" sz="1200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（１）</a:t>
            </a:r>
            <a:endParaRPr sz="1200" u="none" strike="noStrike" cap="none" dirty="0">
              <a:solidFill>
                <a:schemeClr val="dk1"/>
              </a:solidFill>
              <a:latin typeface="Hiragino Sans W4" panose="020B0400000000000000" pitchFamily="34" charset="-128"/>
              <a:ea typeface="Hiragino Sans W4" panose="020B0400000000000000" pitchFamily="34" charset="-128"/>
              <a:sym typeface="Arial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746CA10-52C5-5C7E-15DA-6D1ED2BB8FEA}"/>
              </a:ext>
            </a:extLst>
          </p:cNvPr>
          <p:cNvGrpSpPr>
            <a:grpSpLocks noChangeAspect="1"/>
          </p:cNvGrpSpPr>
          <p:nvPr/>
        </p:nvGrpSpPr>
        <p:grpSpPr>
          <a:xfrm>
            <a:off x="2163407" y="3708607"/>
            <a:ext cx="4681789" cy="2484375"/>
            <a:chOff x="2021026" y="3675031"/>
            <a:chExt cx="5088133" cy="2700000"/>
          </a:xfrm>
        </p:grpSpPr>
        <p:pic>
          <p:nvPicPr>
            <p:cNvPr id="9" name="図 8" descr="p30.pdf">
              <a:extLst>
                <a:ext uri="{FF2B5EF4-FFF2-40B4-BE49-F238E27FC236}">
                  <a16:creationId xmlns:a16="http://schemas.microsoft.com/office/drawing/2014/main" id="{63906EDA-077F-15A7-5654-A80F14FF8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026" y="3675031"/>
              <a:ext cx="5088133" cy="2700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CC4B2FE-ECD3-3BE3-ED95-973B30E4BA7C}"/>
                </a:ext>
              </a:extLst>
            </p:cNvPr>
            <p:cNvSpPr txBox="1"/>
            <p:nvPr/>
          </p:nvSpPr>
          <p:spPr>
            <a:xfrm>
              <a:off x="6078108" y="3696078"/>
              <a:ext cx="10310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10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10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34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C962-CE34-0485-F550-45812A91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0E99BD0D-AEFA-FC79-11D5-3A0D13A9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ED10CC0-8419-755E-FBD5-616E9D0F5373}"/>
              </a:ext>
            </a:extLst>
          </p:cNvPr>
          <p:cNvGrpSpPr>
            <a:grpSpLocks noChangeAspect="1"/>
          </p:cNvGrpSpPr>
          <p:nvPr/>
        </p:nvGrpSpPr>
        <p:grpSpPr>
          <a:xfrm>
            <a:off x="2163407" y="3708607"/>
            <a:ext cx="4681789" cy="2484375"/>
            <a:chOff x="2021026" y="3675031"/>
            <a:chExt cx="5088133" cy="2700000"/>
          </a:xfrm>
        </p:grpSpPr>
        <p:pic>
          <p:nvPicPr>
            <p:cNvPr id="9" name="図 8" descr="p30.pdf">
              <a:extLst>
                <a:ext uri="{FF2B5EF4-FFF2-40B4-BE49-F238E27FC236}">
                  <a16:creationId xmlns:a16="http://schemas.microsoft.com/office/drawing/2014/main" id="{161620B8-68C0-027B-8581-8C8A8E72D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026" y="3675031"/>
              <a:ext cx="5088133" cy="2700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C4C2224-C4BE-7F56-3AEE-C2BBE5DC608F}"/>
                </a:ext>
              </a:extLst>
            </p:cNvPr>
            <p:cNvSpPr txBox="1"/>
            <p:nvPr/>
          </p:nvSpPr>
          <p:spPr>
            <a:xfrm>
              <a:off x="6078108" y="3696078"/>
              <a:ext cx="10310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10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10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E48E01B8-F584-FD5C-F6EF-3D57DC091BF7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  <a:sym typeface="Arial"/>
              </a:rPr>
              <a:t>ワークシート</a:t>
            </a:r>
            <a:r>
              <a:rPr lang="ja-JP" altLang="en-US" sz="1200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（２）</a:t>
            </a:r>
            <a:endParaRPr sz="1200" u="none" strike="noStrike" cap="none" dirty="0">
              <a:solidFill>
                <a:schemeClr val="dk1"/>
              </a:solidFill>
              <a:latin typeface="Hiragino Sans W4" panose="020B0400000000000000" pitchFamily="34" charset="-128"/>
              <a:ea typeface="Hiragino Sans W4" panose="020B0400000000000000" pitchFamily="34" charset="-128"/>
              <a:sym typeface="Arial"/>
            </a:endParaRPr>
          </a:p>
        </p:txBody>
      </p:sp>
      <p:sp>
        <p:nvSpPr>
          <p:cNvPr id="11" name="Google Shape;85;p1">
            <a:extLst>
              <a:ext uri="{FF2B5EF4-FFF2-40B4-BE49-F238E27FC236}">
                <a16:creationId xmlns:a16="http://schemas.microsoft.com/office/drawing/2014/main" id="{0657CC57-B2E5-C1F9-8EDF-733B195AD3AE}"/>
              </a:ext>
            </a:extLst>
          </p:cNvPr>
          <p:cNvSpPr txBox="1"/>
          <p:nvPr/>
        </p:nvSpPr>
        <p:spPr>
          <a:xfrm>
            <a:off x="2166929" y="665018"/>
            <a:ext cx="481014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ジェンダー平等のために、</a:t>
            </a:r>
            <a:endParaRPr lang="en-US" altLang="ja-JP" sz="1800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</a:endParaRPr>
          </a:p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性別による決めつけや思い込みに気づいた時、</a:t>
            </a:r>
            <a:endParaRPr lang="en-US" altLang="ja-JP" sz="1800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</a:endParaRPr>
          </a:p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どんなことができるでしょうか？</a:t>
            </a:r>
            <a:endParaRPr sz="1800" u="none" strike="noStrike" cap="none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35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6503F-DA55-BFB9-FF5F-E185CDDB4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1C7960CB-9C04-581D-8AC8-CEA9B5F36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557BD25-45D7-0E7D-6602-20C6CBCC99F5}"/>
              </a:ext>
            </a:extLst>
          </p:cNvPr>
          <p:cNvGrpSpPr>
            <a:grpSpLocks noChangeAspect="1"/>
          </p:cNvGrpSpPr>
          <p:nvPr/>
        </p:nvGrpSpPr>
        <p:grpSpPr>
          <a:xfrm>
            <a:off x="2163407" y="3708607"/>
            <a:ext cx="4681789" cy="2484375"/>
            <a:chOff x="2021026" y="3675031"/>
            <a:chExt cx="5088133" cy="2700000"/>
          </a:xfrm>
        </p:grpSpPr>
        <p:pic>
          <p:nvPicPr>
            <p:cNvPr id="9" name="図 8" descr="p30.pdf">
              <a:extLst>
                <a:ext uri="{FF2B5EF4-FFF2-40B4-BE49-F238E27FC236}">
                  <a16:creationId xmlns:a16="http://schemas.microsoft.com/office/drawing/2014/main" id="{316C7B4F-336A-CD09-598E-F5E4F7DE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026" y="3675031"/>
              <a:ext cx="5088133" cy="2700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3498218-8B5F-1F99-5755-CF0C9D42E140}"/>
                </a:ext>
              </a:extLst>
            </p:cNvPr>
            <p:cNvSpPr txBox="1"/>
            <p:nvPr/>
          </p:nvSpPr>
          <p:spPr>
            <a:xfrm>
              <a:off x="6078108" y="3696078"/>
              <a:ext cx="10310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10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10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09D09FAD-CEDF-82E1-7ED8-FC67FB78888D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  <a:sym typeface="Arial"/>
              </a:rPr>
              <a:t>ワークシート</a:t>
            </a:r>
            <a:r>
              <a:rPr lang="ja-JP" altLang="en-US" sz="1200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（３）</a:t>
            </a:r>
            <a:endParaRPr sz="1200" u="none" strike="noStrike" cap="none" dirty="0">
              <a:solidFill>
                <a:schemeClr val="dk1"/>
              </a:solidFill>
              <a:latin typeface="Hiragino Sans W4" panose="020B0400000000000000" pitchFamily="34" charset="-128"/>
              <a:ea typeface="Hiragino Sans W4" panose="020B0400000000000000" pitchFamily="34" charset="-128"/>
              <a:sym typeface="Arial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7083E766-0B19-50FC-914B-01CBAEA6AF1E}"/>
              </a:ext>
            </a:extLst>
          </p:cNvPr>
          <p:cNvSpPr txBox="1"/>
          <p:nvPr/>
        </p:nvSpPr>
        <p:spPr>
          <a:xfrm>
            <a:off x="2651519" y="665018"/>
            <a:ext cx="38409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公平や公正でない場面があったら、</a:t>
            </a:r>
            <a:endParaRPr lang="en-US" altLang="ja-JP" sz="1800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</a:endParaRPr>
          </a:p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あなたはどうしますか？ </a:t>
            </a:r>
            <a:endParaRPr sz="1800" u="none" strike="noStrike" cap="none" dirty="0">
              <a:solidFill>
                <a:schemeClr val="tx1"/>
              </a:solidFill>
              <a:latin typeface="Hiragino Sans W4" panose="020B0400000000000000" pitchFamily="34" charset="-128"/>
              <a:ea typeface="Hiragino Sans W4" panose="020B0400000000000000" pitchFamily="34" charset="-128"/>
              <a:cs typeface="ヒラギノ角ゴシック W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25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78</Words>
  <Application>Microsoft Macintosh PowerPoint</Application>
  <PresentationFormat>画面に合わせる (4:3)</PresentationFormat>
  <Paragraphs>13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ヒラギノ角ゴシック W0</vt:lpstr>
      <vt:lpstr>Play</vt:lpstr>
      <vt:lpstr>Arial</vt:lpstr>
      <vt:lpstr>Hiragino Sans W4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藥師実芳</dc:creator>
  <cp:lastModifiedBy>藥師実芳</cp:lastModifiedBy>
  <cp:revision>11</cp:revision>
  <dcterms:created xsi:type="dcterms:W3CDTF">2025-11-26T14:21:17Z</dcterms:created>
  <dcterms:modified xsi:type="dcterms:W3CDTF">2025-12-14T16:20:38Z</dcterms:modified>
</cp:coreProperties>
</file>