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74" autoAdjust="0"/>
  </p:normalViewPr>
  <p:slideViewPr>
    <p:cSldViewPr>
      <p:cViewPr varScale="1">
        <p:scale>
          <a:sx n="67" d="100"/>
          <a:sy n="67" d="100"/>
        </p:scale>
        <p:origin x="8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71500"/>
            <a:ext cx="18288000" cy="9715500"/>
          </a:xfrm>
          <a:custGeom>
            <a:avLst/>
            <a:gdLst/>
            <a:ahLst/>
            <a:cxnLst/>
            <a:rect l="l" t="t" r="r" b="b"/>
            <a:pathLst>
              <a:path w="18288000" h="9715500">
                <a:moveTo>
                  <a:pt x="0" y="0"/>
                </a:moveTo>
                <a:lnTo>
                  <a:pt x="18288000" y="0"/>
                </a:lnTo>
                <a:lnTo>
                  <a:pt x="18288000" y="9715500"/>
                </a:lnTo>
                <a:lnTo>
                  <a:pt x="0" y="9715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Freeform 3"/>
          <p:cNvSpPr/>
          <p:nvPr/>
        </p:nvSpPr>
        <p:spPr>
          <a:xfrm>
            <a:off x="193128" y="76200"/>
            <a:ext cx="4390922" cy="365910"/>
          </a:xfrm>
          <a:custGeom>
            <a:avLst/>
            <a:gdLst/>
            <a:ahLst/>
            <a:cxnLst/>
            <a:rect l="l" t="t" r="r" b="b"/>
            <a:pathLst>
              <a:path w="4390922" h="365910">
                <a:moveTo>
                  <a:pt x="0" y="0"/>
                </a:moveTo>
                <a:lnTo>
                  <a:pt x="4390923" y="0"/>
                </a:lnTo>
                <a:lnTo>
                  <a:pt x="4390923" y="365910"/>
                </a:lnTo>
                <a:lnTo>
                  <a:pt x="0" y="3659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3128" y="76200"/>
            <a:ext cx="4390922" cy="365910"/>
          </a:xfrm>
          <a:custGeom>
            <a:avLst/>
            <a:gdLst/>
            <a:ahLst/>
            <a:cxnLst/>
            <a:rect l="l" t="t" r="r" b="b"/>
            <a:pathLst>
              <a:path w="4390922" h="365910">
                <a:moveTo>
                  <a:pt x="0" y="0"/>
                </a:moveTo>
                <a:lnTo>
                  <a:pt x="4390923" y="0"/>
                </a:lnTo>
                <a:lnTo>
                  <a:pt x="4390923" y="365910"/>
                </a:lnTo>
                <a:lnTo>
                  <a:pt x="0" y="365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Freeform 3"/>
          <p:cNvSpPr/>
          <p:nvPr/>
        </p:nvSpPr>
        <p:spPr>
          <a:xfrm>
            <a:off x="0" y="571500"/>
            <a:ext cx="18288000" cy="9715500"/>
          </a:xfrm>
          <a:custGeom>
            <a:avLst/>
            <a:gdLst/>
            <a:ahLst/>
            <a:cxnLst/>
            <a:rect l="l" t="t" r="r" b="b"/>
            <a:pathLst>
              <a:path w="18288000" h="9715500">
                <a:moveTo>
                  <a:pt x="0" y="0"/>
                </a:moveTo>
                <a:lnTo>
                  <a:pt x="18288000" y="0"/>
                </a:lnTo>
                <a:lnTo>
                  <a:pt x="18288000" y="9715500"/>
                </a:lnTo>
                <a:lnTo>
                  <a:pt x="0" y="9715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藥師実芳</cp:lastModifiedBy>
  <cp:revision>3</cp:revision>
  <dcterms:created xsi:type="dcterms:W3CDTF">2006-08-16T00:00:00Z</dcterms:created>
  <dcterms:modified xsi:type="dcterms:W3CDTF">2025-12-14T17:14:04Z</dcterms:modified>
  <dc:identifier>DAG7gPszHR4</dc:identifier>
</cp:coreProperties>
</file>