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7" r:id="rId2"/>
    <p:sldId id="256" r:id="rId3"/>
  </p:sldIdLst>
  <p:sldSz cx="18288000" cy="10287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1" autoAdjust="0"/>
    <p:restoredTop sz="94574" autoAdjust="0"/>
  </p:normalViewPr>
  <p:slideViewPr>
    <p:cSldViewPr>
      <p:cViewPr varScale="1">
        <p:scale>
          <a:sx n="67" d="100"/>
          <a:sy n="67" d="100"/>
        </p:scale>
        <p:origin x="808" y="1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12/15/25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12/15/25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12/15/25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12/15/25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12/15/25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12/15/25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12/15/25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12/15/25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12/15/25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12/15/25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12/15/25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12/15/25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571500"/>
            <a:ext cx="18288000" cy="9715500"/>
          </a:xfrm>
          <a:custGeom>
            <a:avLst/>
            <a:gdLst/>
            <a:ahLst/>
            <a:cxnLst/>
            <a:rect l="l" t="t" r="r" b="b"/>
            <a:pathLst>
              <a:path w="18288000" h="9715500">
                <a:moveTo>
                  <a:pt x="0" y="0"/>
                </a:moveTo>
                <a:lnTo>
                  <a:pt x="18288000" y="0"/>
                </a:lnTo>
                <a:lnTo>
                  <a:pt x="18288000" y="9715500"/>
                </a:lnTo>
                <a:lnTo>
                  <a:pt x="0" y="97155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ja-JP" altLang="en-US"/>
          </a:p>
        </p:txBody>
      </p:sp>
      <p:sp>
        <p:nvSpPr>
          <p:cNvPr id="3" name="Freeform 3"/>
          <p:cNvSpPr/>
          <p:nvPr/>
        </p:nvSpPr>
        <p:spPr>
          <a:xfrm>
            <a:off x="176834" y="133350"/>
            <a:ext cx="3633561" cy="301124"/>
          </a:xfrm>
          <a:custGeom>
            <a:avLst/>
            <a:gdLst/>
            <a:ahLst/>
            <a:cxnLst/>
            <a:rect l="l" t="t" r="r" b="b"/>
            <a:pathLst>
              <a:path w="3633561" h="301124">
                <a:moveTo>
                  <a:pt x="0" y="0"/>
                </a:moveTo>
                <a:lnTo>
                  <a:pt x="3633561" y="0"/>
                </a:lnTo>
                <a:lnTo>
                  <a:pt x="3633561" y="301124"/>
                </a:lnTo>
                <a:lnTo>
                  <a:pt x="0" y="301124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89196017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571500"/>
            <a:ext cx="18288000" cy="9715500"/>
          </a:xfrm>
          <a:custGeom>
            <a:avLst/>
            <a:gdLst/>
            <a:ahLst/>
            <a:cxnLst/>
            <a:rect l="l" t="t" r="r" b="b"/>
            <a:pathLst>
              <a:path w="18288000" h="9715500">
                <a:moveTo>
                  <a:pt x="0" y="0"/>
                </a:moveTo>
                <a:lnTo>
                  <a:pt x="18288000" y="0"/>
                </a:lnTo>
                <a:lnTo>
                  <a:pt x="18288000" y="9715500"/>
                </a:lnTo>
                <a:lnTo>
                  <a:pt x="0" y="97155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ja-JP" altLang="en-US"/>
          </a:p>
        </p:txBody>
      </p:sp>
      <p:sp>
        <p:nvSpPr>
          <p:cNvPr id="3" name="Freeform 3"/>
          <p:cNvSpPr/>
          <p:nvPr/>
        </p:nvSpPr>
        <p:spPr>
          <a:xfrm>
            <a:off x="176834" y="133350"/>
            <a:ext cx="3633561" cy="301124"/>
          </a:xfrm>
          <a:custGeom>
            <a:avLst/>
            <a:gdLst/>
            <a:ahLst/>
            <a:cxnLst/>
            <a:rect l="l" t="t" r="r" b="b"/>
            <a:pathLst>
              <a:path w="3633561" h="301124">
                <a:moveTo>
                  <a:pt x="0" y="0"/>
                </a:moveTo>
                <a:lnTo>
                  <a:pt x="3633561" y="0"/>
                </a:lnTo>
                <a:lnTo>
                  <a:pt x="3633561" y="301124"/>
                </a:lnTo>
                <a:lnTo>
                  <a:pt x="0" y="301124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21802240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Macintosh PowerPoint</Application>
  <PresentationFormat>ユーザー設定</PresentationFormat>
  <Paragraphs>0</Paragraphs>
  <Slides>2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2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2</vt:i4>
      </vt:variant>
    </vt:vector>
  </HeadingPairs>
  <TitlesOfParts>
    <vt:vector size="5" baseType="lpstr">
      <vt:lpstr>Arial</vt:lpstr>
      <vt:lpstr>Calibri</vt:lpstr>
      <vt:lpstr>Office Theme</vt:lpstr>
      <vt:lpstr>PowerPoint プレゼンテーション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cp:lastModifiedBy>藥師実芳</cp:lastModifiedBy>
  <cp:revision>3</cp:revision>
  <dcterms:created xsi:type="dcterms:W3CDTF">2006-08-16T00:00:00Z</dcterms:created>
  <dcterms:modified xsi:type="dcterms:W3CDTF">2025-12-14T17:13:44Z</dcterms:modified>
  <dc:identifier>DAG7gPszHR4</dc:identifier>
</cp:coreProperties>
</file>